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60" r:id="rId4"/>
    <p:sldId id="261" r:id="rId5"/>
    <p:sldId id="263" r:id="rId6"/>
    <p:sldId id="266" r:id="rId7"/>
    <p:sldId id="267" r:id="rId8"/>
    <p:sldId id="268" r:id="rId9"/>
    <p:sldId id="270" r:id="rId10"/>
    <p:sldId id="271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D85D3-B468-4B14-BBDD-675C3026985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4E180-5AF7-4CE6-9958-6047C9D66A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Nombre: LUIS CASTRO NAVA</a:t>
          </a:r>
          <a:endParaRPr lang="en-US"/>
        </a:p>
      </dgm:t>
    </dgm:pt>
    <dgm:pt modelId="{BF526179-667B-4AAB-B238-A97358F4A8D3}" type="parTrans" cxnId="{5A57DB21-9BD2-43B9-8F27-CACE91307A2B}">
      <dgm:prSet/>
      <dgm:spPr/>
      <dgm:t>
        <a:bodyPr/>
        <a:lstStyle/>
        <a:p>
          <a:endParaRPr lang="en-US"/>
        </a:p>
      </dgm:t>
    </dgm:pt>
    <dgm:pt modelId="{9D17F0C5-7BB4-4C6C-8D9F-F8271E2C27EC}" type="sibTrans" cxnId="{5A57DB21-9BD2-43B9-8F27-CACE91307A2B}">
      <dgm:prSet/>
      <dgm:spPr/>
      <dgm:t>
        <a:bodyPr/>
        <a:lstStyle/>
        <a:p>
          <a:endParaRPr lang="en-US"/>
        </a:p>
      </dgm:t>
    </dgm:pt>
    <dgm:pt modelId="{C74E62EB-D2FA-46CA-B2C0-8AEF8C087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Email: luis.castron@alumno.buap.mx </a:t>
          </a:r>
          <a:endParaRPr lang="en-US"/>
        </a:p>
      </dgm:t>
    </dgm:pt>
    <dgm:pt modelId="{ABB4183A-F2A3-41BC-AE9C-7A1B6EB49B4C}" type="parTrans" cxnId="{4AECD278-C3CC-4C19-826E-CCC780B4D3DE}">
      <dgm:prSet/>
      <dgm:spPr/>
      <dgm:t>
        <a:bodyPr/>
        <a:lstStyle/>
        <a:p>
          <a:endParaRPr lang="en-US"/>
        </a:p>
      </dgm:t>
    </dgm:pt>
    <dgm:pt modelId="{EC777988-0BFE-4CA3-9C97-A0B80D023F10}" type="sibTrans" cxnId="{4AECD278-C3CC-4C19-826E-CCC780B4D3DE}">
      <dgm:prSet/>
      <dgm:spPr/>
      <dgm:t>
        <a:bodyPr/>
        <a:lstStyle/>
        <a:p>
          <a:endParaRPr lang="en-US"/>
        </a:p>
      </dgm:t>
    </dgm:pt>
    <dgm:pt modelId="{4F5D3FDF-0C0F-42E2-B549-5BABBBBE2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Teléfono: 8110502639</a:t>
          </a:r>
          <a:endParaRPr lang="en-US"/>
        </a:p>
      </dgm:t>
    </dgm:pt>
    <dgm:pt modelId="{547FCE25-2CFE-4FD0-8D2B-3A0EB3078A0A}" type="parTrans" cxnId="{9CC4DBB7-B468-476A-BBD4-895101F6FD3A}">
      <dgm:prSet/>
      <dgm:spPr/>
      <dgm:t>
        <a:bodyPr/>
        <a:lstStyle/>
        <a:p>
          <a:endParaRPr lang="en-US"/>
        </a:p>
      </dgm:t>
    </dgm:pt>
    <dgm:pt modelId="{D8D854AA-9632-4A0A-9BB7-E9331A04DFF0}" type="sibTrans" cxnId="{9CC4DBB7-B468-476A-BBD4-895101F6FD3A}">
      <dgm:prSet/>
      <dgm:spPr/>
      <dgm:t>
        <a:bodyPr/>
        <a:lstStyle/>
        <a:p>
          <a:endParaRPr lang="en-US"/>
        </a:p>
      </dgm:t>
    </dgm:pt>
    <dgm:pt modelId="{D3FB2A78-BC4A-45B4-A010-9CB398F013AD}" type="pres">
      <dgm:prSet presAssocID="{1D2D85D3-B468-4B14-BBDD-675C3026985D}" presName="root" presStyleCnt="0">
        <dgm:presLayoutVars>
          <dgm:dir/>
          <dgm:resizeHandles val="exact"/>
        </dgm:presLayoutVars>
      </dgm:prSet>
      <dgm:spPr/>
    </dgm:pt>
    <dgm:pt modelId="{34F67930-735A-415B-B6A7-04F50BBABA6B}" type="pres">
      <dgm:prSet presAssocID="{F7C4E180-5AF7-4CE6-9958-6047C9D66A67}" presName="compNode" presStyleCnt="0"/>
      <dgm:spPr/>
    </dgm:pt>
    <dgm:pt modelId="{572FF6C6-9E03-40CF-BDBC-E718C835F502}" type="pres">
      <dgm:prSet presAssocID="{F7C4E180-5AF7-4CE6-9958-6047C9D66A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9475CD29-9AA4-48AA-94CF-982A8FC09E17}" type="pres">
      <dgm:prSet presAssocID="{F7C4E180-5AF7-4CE6-9958-6047C9D66A67}" presName="spaceRect" presStyleCnt="0"/>
      <dgm:spPr/>
    </dgm:pt>
    <dgm:pt modelId="{298BB53E-3952-4D5C-85AE-8D58CD9D33EC}" type="pres">
      <dgm:prSet presAssocID="{F7C4E180-5AF7-4CE6-9958-6047C9D66A67}" presName="textRect" presStyleLbl="revTx" presStyleIdx="0" presStyleCnt="3">
        <dgm:presLayoutVars>
          <dgm:chMax val="1"/>
          <dgm:chPref val="1"/>
        </dgm:presLayoutVars>
      </dgm:prSet>
      <dgm:spPr/>
    </dgm:pt>
    <dgm:pt modelId="{5F2D3C22-F25C-42D5-BD1B-E5D430FE281F}" type="pres">
      <dgm:prSet presAssocID="{9D17F0C5-7BB4-4C6C-8D9F-F8271E2C27EC}" presName="sibTrans" presStyleCnt="0"/>
      <dgm:spPr/>
    </dgm:pt>
    <dgm:pt modelId="{28035C36-F559-4164-BFD2-C52665E42502}" type="pres">
      <dgm:prSet presAssocID="{C74E62EB-D2FA-46CA-B2C0-8AEF8C08744B}" presName="compNode" presStyleCnt="0"/>
      <dgm:spPr/>
    </dgm:pt>
    <dgm:pt modelId="{9F705621-AFD1-4DE5-AFBB-E9DE444C1DF1}" type="pres">
      <dgm:prSet presAssocID="{C74E62EB-D2FA-46CA-B2C0-8AEF8C0874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iar"/>
        </a:ext>
      </dgm:extLst>
    </dgm:pt>
    <dgm:pt modelId="{90177B05-7A16-4271-958B-56D7BF69EAE5}" type="pres">
      <dgm:prSet presAssocID="{C74E62EB-D2FA-46CA-B2C0-8AEF8C08744B}" presName="spaceRect" presStyleCnt="0"/>
      <dgm:spPr/>
    </dgm:pt>
    <dgm:pt modelId="{87466820-A72F-4D70-B95A-8E27437F912B}" type="pres">
      <dgm:prSet presAssocID="{C74E62EB-D2FA-46CA-B2C0-8AEF8C08744B}" presName="textRect" presStyleLbl="revTx" presStyleIdx="1" presStyleCnt="3">
        <dgm:presLayoutVars>
          <dgm:chMax val="1"/>
          <dgm:chPref val="1"/>
        </dgm:presLayoutVars>
      </dgm:prSet>
      <dgm:spPr/>
    </dgm:pt>
    <dgm:pt modelId="{FBFC1AFC-7E9E-45A5-8483-7D124914E63A}" type="pres">
      <dgm:prSet presAssocID="{EC777988-0BFE-4CA3-9C97-A0B80D023F10}" presName="sibTrans" presStyleCnt="0"/>
      <dgm:spPr/>
    </dgm:pt>
    <dgm:pt modelId="{1C34FF07-9440-42C8-80AB-A93094AF054B}" type="pres">
      <dgm:prSet presAssocID="{4F5D3FDF-0C0F-42E2-B549-5BABBBBE2E30}" presName="compNode" presStyleCnt="0"/>
      <dgm:spPr/>
    </dgm:pt>
    <dgm:pt modelId="{4ADDBC39-DC3D-40B6-9780-002B2CDEC737}" type="pres">
      <dgm:prSet presAssocID="{4F5D3FDF-0C0F-42E2-B549-5BABBBBE2E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ricular"/>
        </a:ext>
      </dgm:extLst>
    </dgm:pt>
    <dgm:pt modelId="{8B2325EA-C877-4C65-AB25-2F1CE03B23FC}" type="pres">
      <dgm:prSet presAssocID="{4F5D3FDF-0C0F-42E2-B549-5BABBBBE2E30}" presName="spaceRect" presStyleCnt="0"/>
      <dgm:spPr/>
    </dgm:pt>
    <dgm:pt modelId="{225596FB-F6E1-4992-878A-EEC8C2C8374E}" type="pres">
      <dgm:prSet presAssocID="{4F5D3FDF-0C0F-42E2-B549-5BABBBBE2E3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57DB21-9BD2-43B9-8F27-CACE91307A2B}" srcId="{1D2D85D3-B468-4B14-BBDD-675C3026985D}" destId="{F7C4E180-5AF7-4CE6-9958-6047C9D66A67}" srcOrd="0" destOrd="0" parTransId="{BF526179-667B-4AAB-B238-A97358F4A8D3}" sibTransId="{9D17F0C5-7BB4-4C6C-8D9F-F8271E2C27EC}"/>
    <dgm:cxn modelId="{0985C93D-6F15-45C5-837D-671A00317AA2}" type="presOf" srcId="{F7C4E180-5AF7-4CE6-9958-6047C9D66A67}" destId="{298BB53E-3952-4D5C-85AE-8D58CD9D33EC}" srcOrd="0" destOrd="0" presId="urn:microsoft.com/office/officeart/2018/2/layout/IconLabelList"/>
    <dgm:cxn modelId="{4AECD278-C3CC-4C19-826E-CCC780B4D3DE}" srcId="{1D2D85D3-B468-4B14-BBDD-675C3026985D}" destId="{C74E62EB-D2FA-46CA-B2C0-8AEF8C08744B}" srcOrd="1" destOrd="0" parTransId="{ABB4183A-F2A3-41BC-AE9C-7A1B6EB49B4C}" sibTransId="{EC777988-0BFE-4CA3-9C97-A0B80D023F10}"/>
    <dgm:cxn modelId="{D5600E79-650A-4419-B21A-E569D1B27ED2}" type="presOf" srcId="{C74E62EB-D2FA-46CA-B2C0-8AEF8C08744B}" destId="{87466820-A72F-4D70-B95A-8E27437F912B}" srcOrd="0" destOrd="0" presId="urn:microsoft.com/office/officeart/2018/2/layout/IconLabelList"/>
    <dgm:cxn modelId="{36D5D7AB-1941-45F1-B7C8-98BC9B34F39B}" type="presOf" srcId="{4F5D3FDF-0C0F-42E2-B549-5BABBBBE2E30}" destId="{225596FB-F6E1-4992-878A-EEC8C2C8374E}" srcOrd="0" destOrd="0" presId="urn:microsoft.com/office/officeart/2018/2/layout/IconLabelList"/>
    <dgm:cxn modelId="{9CC4DBB7-B468-476A-BBD4-895101F6FD3A}" srcId="{1D2D85D3-B468-4B14-BBDD-675C3026985D}" destId="{4F5D3FDF-0C0F-42E2-B549-5BABBBBE2E30}" srcOrd="2" destOrd="0" parTransId="{547FCE25-2CFE-4FD0-8D2B-3A0EB3078A0A}" sibTransId="{D8D854AA-9632-4A0A-9BB7-E9331A04DFF0}"/>
    <dgm:cxn modelId="{6D70D9DF-BB3C-48C9-AE02-7C85E10EF626}" type="presOf" srcId="{1D2D85D3-B468-4B14-BBDD-675C3026985D}" destId="{D3FB2A78-BC4A-45B4-A010-9CB398F013AD}" srcOrd="0" destOrd="0" presId="urn:microsoft.com/office/officeart/2018/2/layout/IconLabelList"/>
    <dgm:cxn modelId="{56560635-43B6-4E6B-939A-2E639C2A90E6}" type="presParOf" srcId="{D3FB2A78-BC4A-45B4-A010-9CB398F013AD}" destId="{34F67930-735A-415B-B6A7-04F50BBABA6B}" srcOrd="0" destOrd="0" presId="urn:microsoft.com/office/officeart/2018/2/layout/IconLabelList"/>
    <dgm:cxn modelId="{2838723F-B139-4FEB-B20D-E5E232890634}" type="presParOf" srcId="{34F67930-735A-415B-B6A7-04F50BBABA6B}" destId="{572FF6C6-9E03-40CF-BDBC-E718C835F502}" srcOrd="0" destOrd="0" presId="urn:microsoft.com/office/officeart/2018/2/layout/IconLabelList"/>
    <dgm:cxn modelId="{39D67D6B-18CD-4E88-84C0-2A6DBC7D0121}" type="presParOf" srcId="{34F67930-735A-415B-B6A7-04F50BBABA6B}" destId="{9475CD29-9AA4-48AA-94CF-982A8FC09E17}" srcOrd="1" destOrd="0" presId="urn:microsoft.com/office/officeart/2018/2/layout/IconLabelList"/>
    <dgm:cxn modelId="{EDDC2734-3DDC-4C24-885D-97BD613DFB8A}" type="presParOf" srcId="{34F67930-735A-415B-B6A7-04F50BBABA6B}" destId="{298BB53E-3952-4D5C-85AE-8D58CD9D33EC}" srcOrd="2" destOrd="0" presId="urn:microsoft.com/office/officeart/2018/2/layout/IconLabelList"/>
    <dgm:cxn modelId="{490E1A6E-B62A-40EB-A5A4-E44F9E584648}" type="presParOf" srcId="{D3FB2A78-BC4A-45B4-A010-9CB398F013AD}" destId="{5F2D3C22-F25C-42D5-BD1B-E5D430FE281F}" srcOrd="1" destOrd="0" presId="urn:microsoft.com/office/officeart/2018/2/layout/IconLabelList"/>
    <dgm:cxn modelId="{65E05093-D86F-4F2C-B85C-1FC28F414455}" type="presParOf" srcId="{D3FB2A78-BC4A-45B4-A010-9CB398F013AD}" destId="{28035C36-F559-4164-BFD2-C52665E42502}" srcOrd="2" destOrd="0" presId="urn:microsoft.com/office/officeart/2018/2/layout/IconLabelList"/>
    <dgm:cxn modelId="{568FD404-7F88-4C32-9625-6EEBB13C16D5}" type="presParOf" srcId="{28035C36-F559-4164-BFD2-C52665E42502}" destId="{9F705621-AFD1-4DE5-AFBB-E9DE444C1DF1}" srcOrd="0" destOrd="0" presId="urn:microsoft.com/office/officeart/2018/2/layout/IconLabelList"/>
    <dgm:cxn modelId="{8BF10FBD-7B08-4F79-A099-11491AB0DC53}" type="presParOf" srcId="{28035C36-F559-4164-BFD2-C52665E42502}" destId="{90177B05-7A16-4271-958B-56D7BF69EAE5}" srcOrd="1" destOrd="0" presId="urn:microsoft.com/office/officeart/2018/2/layout/IconLabelList"/>
    <dgm:cxn modelId="{EAA2F9B1-2EC3-4BAA-A0D8-D2F99741BB00}" type="presParOf" srcId="{28035C36-F559-4164-BFD2-C52665E42502}" destId="{87466820-A72F-4D70-B95A-8E27437F912B}" srcOrd="2" destOrd="0" presId="urn:microsoft.com/office/officeart/2018/2/layout/IconLabelList"/>
    <dgm:cxn modelId="{A884ED89-94A9-4658-AAE2-12A4008372DE}" type="presParOf" srcId="{D3FB2A78-BC4A-45B4-A010-9CB398F013AD}" destId="{FBFC1AFC-7E9E-45A5-8483-7D124914E63A}" srcOrd="3" destOrd="0" presId="urn:microsoft.com/office/officeart/2018/2/layout/IconLabelList"/>
    <dgm:cxn modelId="{C7D17432-DCFD-4423-8CDF-85493960BD8A}" type="presParOf" srcId="{D3FB2A78-BC4A-45B4-A010-9CB398F013AD}" destId="{1C34FF07-9440-42C8-80AB-A93094AF054B}" srcOrd="4" destOrd="0" presId="urn:microsoft.com/office/officeart/2018/2/layout/IconLabelList"/>
    <dgm:cxn modelId="{9CB0E4A9-53DC-42AE-8FD3-6D363C076D81}" type="presParOf" srcId="{1C34FF07-9440-42C8-80AB-A93094AF054B}" destId="{4ADDBC39-DC3D-40B6-9780-002B2CDEC737}" srcOrd="0" destOrd="0" presId="urn:microsoft.com/office/officeart/2018/2/layout/IconLabelList"/>
    <dgm:cxn modelId="{39A7C8FD-B45C-4FFE-A51E-0D726BE4ED12}" type="presParOf" srcId="{1C34FF07-9440-42C8-80AB-A93094AF054B}" destId="{8B2325EA-C877-4C65-AB25-2F1CE03B23FC}" srcOrd="1" destOrd="0" presId="urn:microsoft.com/office/officeart/2018/2/layout/IconLabelList"/>
    <dgm:cxn modelId="{D41A941A-D5D6-47D3-A178-27282F2C0CBB}" type="presParOf" srcId="{1C34FF07-9440-42C8-80AB-A93094AF054B}" destId="{225596FB-F6E1-4992-878A-EEC8C2C837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5B7B2D-C8A1-41C7-9EB6-EC31231D7575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18886AE-B519-4CEC-B1B8-FD93D878EBB8}">
      <dgm:prSet/>
      <dgm:spPr/>
      <dgm:t>
        <a:bodyPr/>
        <a:lstStyle/>
        <a:p>
          <a:r>
            <a:rPr lang="en-US"/>
            <a:t>Nombre: Juan Pablo Mendoza Armas</a:t>
          </a:r>
        </a:p>
      </dgm:t>
    </dgm:pt>
    <dgm:pt modelId="{89249F43-1F3B-459C-99AE-F9868843E398}" type="parTrans" cxnId="{ABA3B46D-533F-4B45-A119-26D8A3966CE6}">
      <dgm:prSet/>
      <dgm:spPr/>
      <dgm:t>
        <a:bodyPr/>
        <a:lstStyle/>
        <a:p>
          <a:endParaRPr lang="en-US"/>
        </a:p>
      </dgm:t>
    </dgm:pt>
    <dgm:pt modelId="{DF8E4036-5D01-44B4-BFFD-C91785FCA268}" type="sibTrans" cxnId="{ABA3B46D-533F-4B45-A119-26D8A3966CE6}">
      <dgm:prSet/>
      <dgm:spPr/>
      <dgm:t>
        <a:bodyPr/>
        <a:lstStyle/>
        <a:p>
          <a:endParaRPr lang="en-US"/>
        </a:p>
      </dgm:t>
    </dgm:pt>
    <dgm:pt modelId="{FF913887-9411-482A-9DA1-3D67C423B4EB}">
      <dgm:prSet/>
      <dgm:spPr/>
      <dgm:t>
        <a:bodyPr/>
        <a:lstStyle/>
        <a:p>
          <a:r>
            <a:rPr lang="en-US"/>
            <a:t>Email: juan.mendozaar@alumno.buap.mx</a:t>
          </a:r>
        </a:p>
      </dgm:t>
    </dgm:pt>
    <dgm:pt modelId="{6865779A-CE28-4730-9B91-B1B63882DA40}" type="parTrans" cxnId="{73FC8DF8-0ECF-4339-97B2-0A37909ECACE}">
      <dgm:prSet/>
      <dgm:spPr/>
      <dgm:t>
        <a:bodyPr/>
        <a:lstStyle/>
        <a:p>
          <a:endParaRPr lang="en-US"/>
        </a:p>
      </dgm:t>
    </dgm:pt>
    <dgm:pt modelId="{B304CD43-9E60-4ED8-AD84-D71798DBDAF2}" type="sibTrans" cxnId="{73FC8DF8-0ECF-4339-97B2-0A37909ECACE}">
      <dgm:prSet/>
      <dgm:spPr/>
      <dgm:t>
        <a:bodyPr/>
        <a:lstStyle/>
        <a:p>
          <a:endParaRPr lang="en-US"/>
        </a:p>
      </dgm:t>
    </dgm:pt>
    <dgm:pt modelId="{A5AB7D12-5726-46A9-898E-C87BA187474D}">
      <dgm:prSet/>
      <dgm:spPr/>
      <dgm:t>
        <a:bodyPr/>
        <a:lstStyle/>
        <a:p>
          <a:r>
            <a:rPr lang="en-US"/>
            <a:t>Teléfono: 228 177 6285</a:t>
          </a:r>
        </a:p>
      </dgm:t>
    </dgm:pt>
    <dgm:pt modelId="{401C24D6-BA87-4AD8-8709-7E327160CA6B}" type="parTrans" cxnId="{B73DCAD8-9093-4ACE-BC3C-595B7152A482}">
      <dgm:prSet/>
      <dgm:spPr/>
      <dgm:t>
        <a:bodyPr/>
        <a:lstStyle/>
        <a:p>
          <a:endParaRPr lang="en-US"/>
        </a:p>
      </dgm:t>
    </dgm:pt>
    <dgm:pt modelId="{96786FD5-8B79-41CB-9439-00BC571156D5}" type="sibTrans" cxnId="{B73DCAD8-9093-4ACE-BC3C-595B7152A482}">
      <dgm:prSet/>
      <dgm:spPr/>
      <dgm:t>
        <a:bodyPr/>
        <a:lstStyle/>
        <a:p>
          <a:endParaRPr lang="en-US"/>
        </a:p>
      </dgm:t>
    </dgm:pt>
    <dgm:pt modelId="{3AA16B0D-36F3-475C-AB9B-096CC714FC5E}" type="pres">
      <dgm:prSet presAssocID="{F35B7B2D-C8A1-41C7-9EB6-EC31231D7575}" presName="vert0" presStyleCnt="0">
        <dgm:presLayoutVars>
          <dgm:dir/>
          <dgm:animOne val="branch"/>
          <dgm:animLvl val="lvl"/>
        </dgm:presLayoutVars>
      </dgm:prSet>
      <dgm:spPr/>
    </dgm:pt>
    <dgm:pt modelId="{003C14B8-D40C-40C4-9980-5E8707E8F88E}" type="pres">
      <dgm:prSet presAssocID="{218886AE-B519-4CEC-B1B8-FD93D878EBB8}" presName="thickLine" presStyleLbl="alignNode1" presStyleIdx="0" presStyleCnt="3"/>
      <dgm:spPr/>
    </dgm:pt>
    <dgm:pt modelId="{27399D7D-0F15-4E08-A757-F9CFA0228260}" type="pres">
      <dgm:prSet presAssocID="{218886AE-B519-4CEC-B1B8-FD93D878EBB8}" presName="horz1" presStyleCnt="0"/>
      <dgm:spPr/>
    </dgm:pt>
    <dgm:pt modelId="{A7173F28-976C-4D90-8FF6-5297903B7F25}" type="pres">
      <dgm:prSet presAssocID="{218886AE-B519-4CEC-B1B8-FD93D878EBB8}" presName="tx1" presStyleLbl="revTx" presStyleIdx="0" presStyleCnt="3"/>
      <dgm:spPr/>
    </dgm:pt>
    <dgm:pt modelId="{E11876C1-E1C7-4F56-B2E1-9819E5ADE849}" type="pres">
      <dgm:prSet presAssocID="{218886AE-B519-4CEC-B1B8-FD93D878EBB8}" presName="vert1" presStyleCnt="0"/>
      <dgm:spPr/>
    </dgm:pt>
    <dgm:pt modelId="{EEF5977E-DBBE-447C-89D3-04A8A6A3A91D}" type="pres">
      <dgm:prSet presAssocID="{FF913887-9411-482A-9DA1-3D67C423B4EB}" presName="thickLine" presStyleLbl="alignNode1" presStyleIdx="1" presStyleCnt="3"/>
      <dgm:spPr/>
    </dgm:pt>
    <dgm:pt modelId="{C48AF160-E585-41FA-B68C-AA28CF6EA0A0}" type="pres">
      <dgm:prSet presAssocID="{FF913887-9411-482A-9DA1-3D67C423B4EB}" presName="horz1" presStyleCnt="0"/>
      <dgm:spPr/>
    </dgm:pt>
    <dgm:pt modelId="{2EC599D1-F05C-4F2C-997D-BF813A3244E7}" type="pres">
      <dgm:prSet presAssocID="{FF913887-9411-482A-9DA1-3D67C423B4EB}" presName="tx1" presStyleLbl="revTx" presStyleIdx="1" presStyleCnt="3"/>
      <dgm:spPr/>
    </dgm:pt>
    <dgm:pt modelId="{7ED2F26E-4578-4943-856D-4B32D7DAF3C6}" type="pres">
      <dgm:prSet presAssocID="{FF913887-9411-482A-9DA1-3D67C423B4EB}" presName="vert1" presStyleCnt="0"/>
      <dgm:spPr/>
    </dgm:pt>
    <dgm:pt modelId="{59140D87-5B0B-4AC8-96CA-B6479E83240A}" type="pres">
      <dgm:prSet presAssocID="{A5AB7D12-5726-46A9-898E-C87BA187474D}" presName="thickLine" presStyleLbl="alignNode1" presStyleIdx="2" presStyleCnt="3"/>
      <dgm:spPr/>
    </dgm:pt>
    <dgm:pt modelId="{6BC154D8-1F7D-41D3-ADC0-FAC5FBA45C10}" type="pres">
      <dgm:prSet presAssocID="{A5AB7D12-5726-46A9-898E-C87BA187474D}" presName="horz1" presStyleCnt="0"/>
      <dgm:spPr/>
    </dgm:pt>
    <dgm:pt modelId="{53F5A392-928F-4A84-BA40-11AE606DEED0}" type="pres">
      <dgm:prSet presAssocID="{A5AB7D12-5726-46A9-898E-C87BA187474D}" presName="tx1" presStyleLbl="revTx" presStyleIdx="2" presStyleCnt="3"/>
      <dgm:spPr/>
    </dgm:pt>
    <dgm:pt modelId="{E13B0139-A35A-4507-85D0-442615E4BB51}" type="pres">
      <dgm:prSet presAssocID="{A5AB7D12-5726-46A9-898E-C87BA187474D}" presName="vert1" presStyleCnt="0"/>
      <dgm:spPr/>
    </dgm:pt>
  </dgm:ptLst>
  <dgm:cxnLst>
    <dgm:cxn modelId="{0126F00C-30D0-4C84-9562-38CDC38B986A}" type="presOf" srcId="{F35B7B2D-C8A1-41C7-9EB6-EC31231D7575}" destId="{3AA16B0D-36F3-475C-AB9B-096CC714FC5E}" srcOrd="0" destOrd="0" presId="urn:microsoft.com/office/officeart/2008/layout/LinedList"/>
    <dgm:cxn modelId="{B8AFE02C-F8B1-4CD4-9941-D7A3BB87480A}" type="presOf" srcId="{FF913887-9411-482A-9DA1-3D67C423B4EB}" destId="{2EC599D1-F05C-4F2C-997D-BF813A3244E7}" srcOrd="0" destOrd="0" presId="urn:microsoft.com/office/officeart/2008/layout/LinedList"/>
    <dgm:cxn modelId="{FA492040-552E-4978-8089-308FE543B162}" type="presOf" srcId="{218886AE-B519-4CEC-B1B8-FD93D878EBB8}" destId="{A7173F28-976C-4D90-8FF6-5297903B7F25}" srcOrd="0" destOrd="0" presId="urn:microsoft.com/office/officeart/2008/layout/LinedList"/>
    <dgm:cxn modelId="{ABA3B46D-533F-4B45-A119-26D8A3966CE6}" srcId="{F35B7B2D-C8A1-41C7-9EB6-EC31231D7575}" destId="{218886AE-B519-4CEC-B1B8-FD93D878EBB8}" srcOrd="0" destOrd="0" parTransId="{89249F43-1F3B-459C-99AE-F9868843E398}" sibTransId="{DF8E4036-5D01-44B4-BFFD-C91785FCA268}"/>
    <dgm:cxn modelId="{B73DCAD8-9093-4ACE-BC3C-595B7152A482}" srcId="{F35B7B2D-C8A1-41C7-9EB6-EC31231D7575}" destId="{A5AB7D12-5726-46A9-898E-C87BA187474D}" srcOrd="2" destOrd="0" parTransId="{401C24D6-BA87-4AD8-8709-7E327160CA6B}" sibTransId="{96786FD5-8B79-41CB-9439-00BC571156D5}"/>
    <dgm:cxn modelId="{CDA4BAE4-3856-4868-954C-A86743423A82}" type="presOf" srcId="{A5AB7D12-5726-46A9-898E-C87BA187474D}" destId="{53F5A392-928F-4A84-BA40-11AE606DEED0}" srcOrd="0" destOrd="0" presId="urn:microsoft.com/office/officeart/2008/layout/LinedList"/>
    <dgm:cxn modelId="{73FC8DF8-0ECF-4339-97B2-0A37909ECACE}" srcId="{F35B7B2D-C8A1-41C7-9EB6-EC31231D7575}" destId="{FF913887-9411-482A-9DA1-3D67C423B4EB}" srcOrd="1" destOrd="0" parTransId="{6865779A-CE28-4730-9B91-B1B63882DA40}" sibTransId="{B304CD43-9E60-4ED8-AD84-D71798DBDAF2}"/>
    <dgm:cxn modelId="{F5E7818A-47A6-4B67-A117-1F682BCF913C}" type="presParOf" srcId="{3AA16B0D-36F3-475C-AB9B-096CC714FC5E}" destId="{003C14B8-D40C-40C4-9980-5E8707E8F88E}" srcOrd="0" destOrd="0" presId="urn:microsoft.com/office/officeart/2008/layout/LinedList"/>
    <dgm:cxn modelId="{CD814B2B-0BC2-4DC7-8F22-61A22A1CA791}" type="presParOf" srcId="{3AA16B0D-36F3-475C-AB9B-096CC714FC5E}" destId="{27399D7D-0F15-4E08-A757-F9CFA0228260}" srcOrd="1" destOrd="0" presId="urn:microsoft.com/office/officeart/2008/layout/LinedList"/>
    <dgm:cxn modelId="{0469D445-EA24-4FD8-A212-8EC2FAC9229E}" type="presParOf" srcId="{27399D7D-0F15-4E08-A757-F9CFA0228260}" destId="{A7173F28-976C-4D90-8FF6-5297903B7F25}" srcOrd="0" destOrd="0" presId="urn:microsoft.com/office/officeart/2008/layout/LinedList"/>
    <dgm:cxn modelId="{4682638F-98D2-43D8-85CF-286B0D600644}" type="presParOf" srcId="{27399D7D-0F15-4E08-A757-F9CFA0228260}" destId="{E11876C1-E1C7-4F56-B2E1-9819E5ADE849}" srcOrd="1" destOrd="0" presId="urn:microsoft.com/office/officeart/2008/layout/LinedList"/>
    <dgm:cxn modelId="{83BD3CD9-4EE4-4EAA-B0A0-77E6BA206DEC}" type="presParOf" srcId="{3AA16B0D-36F3-475C-AB9B-096CC714FC5E}" destId="{EEF5977E-DBBE-447C-89D3-04A8A6A3A91D}" srcOrd="2" destOrd="0" presId="urn:microsoft.com/office/officeart/2008/layout/LinedList"/>
    <dgm:cxn modelId="{E4861091-4092-405C-8AC8-1C0BD2A437BD}" type="presParOf" srcId="{3AA16B0D-36F3-475C-AB9B-096CC714FC5E}" destId="{C48AF160-E585-41FA-B68C-AA28CF6EA0A0}" srcOrd="3" destOrd="0" presId="urn:microsoft.com/office/officeart/2008/layout/LinedList"/>
    <dgm:cxn modelId="{FE56C9EC-0662-4E57-B95D-5700E2DA793B}" type="presParOf" srcId="{C48AF160-E585-41FA-B68C-AA28CF6EA0A0}" destId="{2EC599D1-F05C-4F2C-997D-BF813A3244E7}" srcOrd="0" destOrd="0" presId="urn:microsoft.com/office/officeart/2008/layout/LinedList"/>
    <dgm:cxn modelId="{6354F459-E664-4C2A-A751-344B98A51020}" type="presParOf" srcId="{C48AF160-E585-41FA-B68C-AA28CF6EA0A0}" destId="{7ED2F26E-4578-4943-856D-4B32D7DAF3C6}" srcOrd="1" destOrd="0" presId="urn:microsoft.com/office/officeart/2008/layout/LinedList"/>
    <dgm:cxn modelId="{CEF7F4C0-9BE1-432C-964E-326CA3FD1CD0}" type="presParOf" srcId="{3AA16B0D-36F3-475C-AB9B-096CC714FC5E}" destId="{59140D87-5B0B-4AC8-96CA-B6479E83240A}" srcOrd="4" destOrd="0" presId="urn:microsoft.com/office/officeart/2008/layout/LinedList"/>
    <dgm:cxn modelId="{593EF938-5F9F-41F6-9A66-69EE74B22190}" type="presParOf" srcId="{3AA16B0D-36F3-475C-AB9B-096CC714FC5E}" destId="{6BC154D8-1F7D-41D3-ADC0-FAC5FBA45C10}" srcOrd="5" destOrd="0" presId="urn:microsoft.com/office/officeart/2008/layout/LinedList"/>
    <dgm:cxn modelId="{DBD1219A-163E-4135-9D29-2342AD801C80}" type="presParOf" srcId="{6BC154D8-1F7D-41D3-ADC0-FAC5FBA45C10}" destId="{53F5A392-928F-4A84-BA40-11AE606DEED0}" srcOrd="0" destOrd="0" presId="urn:microsoft.com/office/officeart/2008/layout/LinedList"/>
    <dgm:cxn modelId="{22735B15-354B-4FA2-A681-1EFB95EED057}" type="presParOf" srcId="{6BC154D8-1F7D-41D3-ADC0-FAC5FBA45C10}" destId="{E13B0139-A35A-4507-85D0-442615E4BB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EDA1D-F8B5-4689-B933-DA80579577D0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E30F0F9-4CB4-4673-8BF8-04BFD1102755}">
      <dgm:prSet/>
      <dgm:spPr/>
      <dgm:t>
        <a:bodyPr/>
        <a:lstStyle/>
        <a:p>
          <a:r>
            <a:rPr lang="en-US"/>
            <a:t>Nombre: VICTOR Manuel ROSALES ZAYAS</a:t>
          </a:r>
        </a:p>
      </dgm:t>
    </dgm:pt>
    <dgm:pt modelId="{03BC52D7-A353-455B-9340-4BBE045AE47A}" type="parTrans" cxnId="{5E26D443-5CA5-4887-AC58-6E5AF915F7F1}">
      <dgm:prSet/>
      <dgm:spPr/>
      <dgm:t>
        <a:bodyPr/>
        <a:lstStyle/>
        <a:p>
          <a:endParaRPr lang="en-US"/>
        </a:p>
      </dgm:t>
    </dgm:pt>
    <dgm:pt modelId="{148DF64A-778C-44A6-809C-99F9D1A2EE82}" type="sibTrans" cxnId="{5E26D443-5CA5-4887-AC58-6E5AF915F7F1}">
      <dgm:prSet/>
      <dgm:spPr/>
      <dgm:t>
        <a:bodyPr/>
        <a:lstStyle/>
        <a:p>
          <a:endParaRPr lang="en-US"/>
        </a:p>
      </dgm:t>
    </dgm:pt>
    <dgm:pt modelId="{5A7456FF-B956-4B25-880A-D9F14E072728}">
      <dgm:prSet/>
      <dgm:spPr/>
      <dgm:t>
        <a:bodyPr/>
        <a:lstStyle/>
        <a:p>
          <a:r>
            <a:rPr lang="en-US"/>
            <a:t>Email: victor.rosalesz@alumno.buap.mx</a:t>
          </a:r>
        </a:p>
      </dgm:t>
    </dgm:pt>
    <dgm:pt modelId="{F3FDD1E1-2F28-4337-8E66-064895E3445D}" type="parTrans" cxnId="{94EFCAB5-4985-49F4-BB79-5B32627A31FB}">
      <dgm:prSet/>
      <dgm:spPr/>
      <dgm:t>
        <a:bodyPr/>
        <a:lstStyle/>
        <a:p>
          <a:endParaRPr lang="en-US"/>
        </a:p>
      </dgm:t>
    </dgm:pt>
    <dgm:pt modelId="{20F727E8-BC28-479D-BD21-B58639020DD0}" type="sibTrans" cxnId="{94EFCAB5-4985-49F4-BB79-5B32627A31FB}">
      <dgm:prSet/>
      <dgm:spPr/>
      <dgm:t>
        <a:bodyPr/>
        <a:lstStyle/>
        <a:p>
          <a:endParaRPr lang="en-US"/>
        </a:p>
      </dgm:t>
    </dgm:pt>
    <dgm:pt modelId="{B7FCDFBE-3E60-479A-BA1B-25409BFB38A1}">
      <dgm:prSet/>
      <dgm:spPr/>
      <dgm:t>
        <a:bodyPr/>
        <a:lstStyle/>
        <a:p>
          <a:r>
            <a:rPr lang="en-US"/>
            <a:t>Teléfono: 222 441 5653</a:t>
          </a:r>
        </a:p>
      </dgm:t>
    </dgm:pt>
    <dgm:pt modelId="{924C43AE-C056-4BD2-96C0-0375E2389259}" type="parTrans" cxnId="{4CE03112-C7BF-435F-8046-E4E63F2D4E44}">
      <dgm:prSet/>
      <dgm:spPr/>
      <dgm:t>
        <a:bodyPr/>
        <a:lstStyle/>
        <a:p>
          <a:endParaRPr lang="en-US"/>
        </a:p>
      </dgm:t>
    </dgm:pt>
    <dgm:pt modelId="{258A411E-CDC9-4A89-BBF3-F008A8EC0877}" type="sibTrans" cxnId="{4CE03112-C7BF-435F-8046-E4E63F2D4E44}">
      <dgm:prSet/>
      <dgm:spPr/>
      <dgm:t>
        <a:bodyPr/>
        <a:lstStyle/>
        <a:p>
          <a:endParaRPr lang="en-US"/>
        </a:p>
      </dgm:t>
    </dgm:pt>
    <dgm:pt modelId="{ED8590DE-4463-4003-A5DC-8EAB1DA6C9DF}" type="pres">
      <dgm:prSet presAssocID="{DC0EDA1D-F8B5-4689-B933-DA80579577D0}" presName="vert0" presStyleCnt="0">
        <dgm:presLayoutVars>
          <dgm:dir/>
          <dgm:animOne val="branch"/>
          <dgm:animLvl val="lvl"/>
        </dgm:presLayoutVars>
      </dgm:prSet>
      <dgm:spPr/>
    </dgm:pt>
    <dgm:pt modelId="{02BD73AB-EA71-4282-8EF0-AFD851A1B7AD}" type="pres">
      <dgm:prSet presAssocID="{FE30F0F9-4CB4-4673-8BF8-04BFD1102755}" presName="thickLine" presStyleLbl="alignNode1" presStyleIdx="0" presStyleCnt="3"/>
      <dgm:spPr/>
    </dgm:pt>
    <dgm:pt modelId="{F48192E6-6109-4835-92D7-C066C280FD79}" type="pres">
      <dgm:prSet presAssocID="{FE30F0F9-4CB4-4673-8BF8-04BFD1102755}" presName="horz1" presStyleCnt="0"/>
      <dgm:spPr/>
    </dgm:pt>
    <dgm:pt modelId="{3B098358-AAAE-4C3F-856D-8E01F6E975A1}" type="pres">
      <dgm:prSet presAssocID="{FE30F0F9-4CB4-4673-8BF8-04BFD1102755}" presName="tx1" presStyleLbl="revTx" presStyleIdx="0" presStyleCnt="3"/>
      <dgm:spPr/>
    </dgm:pt>
    <dgm:pt modelId="{6F7CB9B3-7BD3-416F-8EB2-3077C3FC3CBC}" type="pres">
      <dgm:prSet presAssocID="{FE30F0F9-4CB4-4673-8BF8-04BFD1102755}" presName="vert1" presStyleCnt="0"/>
      <dgm:spPr/>
    </dgm:pt>
    <dgm:pt modelId="{45223657-4F15-4A8F-AE92-2F1D18453B41}" type="pres">
      <dgm:prSet presAssocID="{5A7456FF-B956-4B25-880A-D9F14E072728}" presName="thickLine" presStyleLbl="alignNode1" presStyleIdx="1" presStyleCnt="3"/>
      <dgm:spPr/>
    </dgm:pt>
    <dgm:pt modelId="{BE48C04C-C412-4161-AAEB-AFD52DE5B1A9}" type="pres">
      <dgm:prSet presAssocID="{5A7456FF-B956-4B25-880A-D9F14E072728}" presName="horz1" presStyleCnt="0"/>
      <dgm:spPr/>
    </dgm:pt>
    <dgm:pt modelId="{6AD21338-BE42-4F66-AF7C-736F07A29106}" type="pres">
      <dgm:prSet presAssocID="{5A7456FF-B956-4B25-880A-D9F14E072728}" presName="tx1" presStyleLbl="revTx" presStyleIdx="1" presStyleCnt="3"/>
      <dgm:spPr/>
    </dgm:pt>
    <dgm:pt modelId="{397DCCF3-C6D4-4D75-92FA-CBFBBBFDD1AD}" type="pres">
      <dgm:prSet presAssocID="{5A7456FF-B956-4B25-880A-D9F14E072728}" presName="vert1" presStyleCnt="0"/>
      <dgm:spPr/>
    </dgm:pt>
    <dgm:pt modelId="{CC044923-C273-4302-AA48-90DAF9EA0C59}" type="pres">
      <dgm:prSet presAssocID="{B7FCDFBE-3E60-479A-BA1B-25409BFB38A1}" presName="thickLine" presStyleLbl="alignNode1" presStyleIdx="2" presStyleCnt="3"/>
      <dgm:spPr/>
    </dgm:pt>
    <dgm:pt modelId="{2A6F2F66-E59E-4811-A40C-68B3A7334015}" type="pres">
      <dgm:prSet presAssocID="{B7FCDFBE-3E60-479A-BA1B-25409BFB38A1}" presName="horz1" presStyleCnt="0"/>
      <dgm:spPr/>
    </dgm:pt>
    <dgm:pt modelId="{0F9ABF84-7247-4C83-8915-1733EED3C6EF}" type="pres">
      <dgm:prSet presAssocID="{B7FCDFBE-3E60-479A-BA1B-25409BFB38A1}" presName="tx1" presStyleLbl="revTx" presStyleIdx="2" presStyleCnt="3"/>
      <dgm:spPr/>
    </dgm:pt>
    <dgm:pt modelId="{296C9AD8-0AE8-4772-9DB4-56CDC51D1631}" type="pres">
      <dgm:prSet presAssocID="{B7FCDFBE-3E60-479A-BA1B-25409BFB38A1}" presName="vert1" presStyleCnt="0"/>
      <dgm:spPr/>
    </dgm:pt>
  </dgm:ptLst>
  <dgm:cxnLst>
    <dgm:cxn modelId="{66A64110-8F95-455E-8563-F095B87F7B21}" type="presOf" srcId="{B7FCDFBE-3E60-479A-BA1B-25409BFB38A1}" destId="{0F9ABF84-7247-4C83-8915-1733EED3C6EF}" srcOrd="0" destOrd="0" presId="urn:microsoft.com/office/officeart/2008/layout/LinedList"/>
    <dgm:cxn modelId="{4CE03112-C7BF-435F-8046-E4E63F2D4E44}" srcId="{DC0EDA1D-F8B5-4689-B933-DA80579577D0}" destId="{B7FCDFBE-3E60-479A-BA1B-25409BFB38A1}" srcOrd="2" destOrd="0" parTransId="{924C43AE-C056-4BD2-96C0-0375E2389259}" sibTransId="{258A411E-CDC9-4A89-BBF3-F008A8EC0877}"/>
    <dgm:cxn modelId="{5E26D443-5CA5-4887-AC58-6E5AF915F7F1}" srcId="{DC0EDA1D-F8B5-4689-B933-DA80579577D0}" destId="{FE30F0F9-4CB4-4673-8BF8-04BFD1102755}" srcOrd="0" destOrd="0" parTransId="{03BC52D7-A353-455B-9340-4BBE045AE47A}" sibTransId="{148DF64A-778C-44A6-809C-99F9D1A2EE82}"/>
    <dgm:cxn modelId="{94EFCAB5-4985-49F4-BB79-5B32627A31FB}" srcId="{DC0EDA1D-F8B5-4689-B933-DA80579577D0}" destId="{5A7456FF-B956-4B25-880A-D9F14E072728}" srcOrd="1" destOrd="0" parTransId="{F3FDD1E1-2F28-4337-8E66-064895E3445D}" sibTransId="{20F727E8-BC28-479D-BD21-B58639020DD0}"/>
    <dgm:cxn modelId="{81F21EF0-6EB1-47D7-830E-0AAC0719228E}" type="presOf" srcId="{FE30F0F9-4CB4-4673-8BF8-04BFD1102755}" destId="{3B098358-AAAE-4C3F-856D-8E01F6E975A1}" srcOrd="0" destOrd="0" presId="urn:microsoft.com/office/officeart/2008/layout/LinedList"/>
    <dgm:cxn modelId="{EEF5D9F6-5C48-40B9-940A-11382ABBDFCF}" type="presOf" srcId="{DC0EDA1D-F8B5-4689-B933-DA80579577D0}" destId="{ED8590DE-4463-4003-A5DC-8EAB1DA6C9DF}" srcOrd="0" destOrd="0" presId="urn:microsoft.com/office/officeart/2008/layout/LinedList"/>
    <dgm:cxn modelId="{6C4C8FFF-3BF1-4904-B220-7022EDF06BB5}" type="presOf" srcId="{5A7456FF-B956-4B25-880A-D9F14E072728}" destId="{6AD21338-BE42-4F66-AF7C-736F07A29106}" srcOrd="0" destOrd="0" presId="urn:microsoft.com/office/officeart/2008/layout/LinedList"/>
    <dgm:cxn modelId="{BE4E447C-DAB8-419A-B836-2EF54E203684}" type="presParOf" srcId="{ED8590DE-4463-4003-A5DC-8EAB1DA6C9DF}" destId="{02BD73AB-EA71-4282-8EF0-AFD851A1B7AD}" srcOrd="0" destOrd="0" presId="urn:microsoft.com/office/officeart/2008/layout/LinedList"/>
    <dgm:cxn modelId="{A778E40E-995E-4DED-8AA2-5AC652D9DF53}" type="presParOf" srcId="{ED8590DE-4463-4003-A5DC-8EAB1DA6C9DF}" destId="{F48192E6-6109-4835-92D7-C066C280FD79}" srcOrd="1" destOrd="0" presId="urn:microsoft.com/office/officeart/2008/layout/LinedList"/>
    <dgm:cxn modelId="{B1FF6F1D-2F16-4CE2-96D2-9BCE1E3A8F9A}" type="presParOf" srcId="{F48192E6-6109-4835-92D7-C066C280FD79}" destId="{3B098358-AAAE-4C3F-856D-8E01F6E975A1}" srcOrd="0" destOrd="0" presId="urn:microsoft.com/office/officeart/2008/layout/LinedList"/>
    <dgm:cxn modelId="{06A5AE47-FA84-4CD8-A047-341DF99F91A1}" type="presParOf" srcId="{F48192E6-6109-4835-92D7-C066C280FD79}" destId="{6F7CB9B3-7BD3-416F-8EB2-3077C3FC3CBC}" srcOrd="1" destOrd="0" presId="urn:microsoft.com/office/officeart/2008/layout/LinedList"/>
    <dgm:cxn modelId="{D1880013-3496-4751-AC2E-C56E0FCD816A}" type="presParOf" srcId="{ED8590DE-4463-4003-A5DC-8EAB1DA6C9DF}" destId="{45223657-4F15-4A8F-AE92-2F1D18453B41}" srcOrd="2" destOrd="0" presId="urn:microsoft.com/office/officeart/2008/layout/LinedList"/>
    <dgm:cxn modelId="{7F81171F-4F24-493B-8E74-B425ED750A39}" type="presParOf" srcId="{ED8590DE-4463-4003-A5DC-8EAB1DA6C9DF}" destId="{BE48C04C-C412-4161-AAEB-AFD52DE5B1A9}" srcOrd="3" destOrd="0" presId="urn:microsoft.com/office/officeart/2008/layout/LinedList"/>
    <dgm:cxn modelId="{455C6454-CD6D-40F3-A9E8-0D97829542D4}" type="presParOf" srcId="{BE48C04C-C412-4161-AAEB-AFD52DE5B1A9}" destId="{6AD21338-BE42-4F66-AF7C-736F07A29106}" srcOrd="0" destOrd="0" presId="urn:microsoft.com/office/officeart/2008/layout/LinedList"/>
    <dgm:cxn modelId="{F2BBC4D8-6268-4715-9012-8338178C0780}" type="presParOf" srcId="{BE48C04C-C412-4161-AAEB-AFD52DE5B1A9}" destId="{397DCCF3-C6D4-4D75-92FA-CBFBBBFDD1AD}" srcOrd="1" destOrd="0" presId="urn:microsoft.com/office/officeart/2008/layout/LinedList"/>
    <dgm:cxn modelId="{E3C8E353-2C5B-4BA2-9168-F544BF4FA9F9}" type="presParOf" srcId="{ED8590DE-4463-4003-A5DC-8EAB1DA6C9DF}" destId="{CC044923-C273-4302-AA48-90DAF9EA0C59}" srcOrd="4" destOrd="0" presId="urn:microsoft.com/office/officeart/2008/layout/LinedList"/>
    <dgm:cxn modelId="{86C75E05-D3A8-4CC6-B830-274D2A0714ED}" type="presParOf" srcId="{ED8590DE-4463-4003-A5DC-8EAB1DA6C9DF}" destId="{2A6F2F66-E59E-4811-A40C-68B3A7334015}" srcOrd="5" destOrd="0" presId="urn:microsoft.com/office/officeart/2008/layout/LinedList"/>
    <dgm:cxn modelId="{AC87CCD3-8FCE-4514-B833-A94925450AD7}" type="presParOf" srcId="{2A6F2F66-E59E-4811-A40C-68B3A7334015}" destId="{0F9ABF84-7247-4C83-8915-1733EED3C6EF}" srcOrd="0" destOrd="0" presId="urn:microsoft.com/office/officeart/2008/layout/LinedList"/>
    <dgm:cxn modelId="{BDDC0444-F7C6-4D75-997E-F74E8821A849}" type="presParOf" srcId="{2A6F2F66-E59E-4811-A40C-68B3A7334015}" destId="{296C9AD8-0AE8-4772-9DB4-56CDC51D16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04B8DA-9B17-411F-AC68-84B9B2DF1E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B477567-5870-461D-B753-3983B12002AC}">
      <dgm:prSet/>
      <dgm:spPr/>
      <dgm:t>
        <a:bodyPr/>
        <a:lstStyle/>
        <a:p>
          <a:r>
            <a:rPr lang="en-US"/>
            <a:t>Nombre: VICENTE ZAVALETA SANCHEZ</a:t>
          </a:r>
        </a:p>
      </dgm:t>
    </dgm:pt>
    <dgm:pt modelId="{ACCDE023-9E40-475F-9B0F-F6EDD2EC9683}" type="parTrans" cxnId="{83996841-C3AC-451E-9879-207AA54E6FEF}">
      <dgm:prSet/>
      <dgm:spPr/>
      <dgm:t>
        <a:bodyPr/>
        <a:lstStyle/>
        <a:p>
          <a:endParaRPr lang="en-US"/>
        </a:p>
      </dgm:t>
    </dgm:pt>
    <dgm:pt modelId="{983A76DF-0383-4A25-B6C0-B7818C02C714}" type="sibTrans" cxnId="{83996841-C3AC-451E-9879-207AA54E6FEF}">
      <dgm:prSet/>
      <dgm:spPr/>
      <dgm:t>
        <a:bodyPr/>
        <a:lstStyle/>
        <a:p>
          <a:endParaRPr lang="en-US"/>
        </a:p>
      </dgm:t>
    </dgm:pt>
    <dgm:pt modelId="{CBBEAAE3-67C1-4A3D-BDF3-C03D05A82100}">
      <dgm:prSet/>
      <dgm:spPr/>
      <dgm:t>
        <a:bodyPr/>
        <a:lstStyle/>
        <a:p>
          <a:r>
            <a:rPr lang="en-US" dirty="0"/>
            <a:t>Email: vicente.zavaletas@alumno.buap.mx</a:t>
          </a:r>
        </a:p>
      </dgm:t>
    </dgm:pt>
    <dgm:pt modelId="{D70E792E-71CD-44C2-80CB-93BFB807E9C2}" type="parTrans" cxnId="{5486BF38-E9D6-46B1-8C4A-8CB3AA66EEA3}">
      <dgm:prSet/>
      <dgm:spPr/>
      <dgm:t>
        <a:bodyPr/>
        <a:lstStyle/>
        <a:p>
          <a:endParaRPr lang="en-US"/>
        </a:p>
      </dgm:t>
    </dgm:pt>
    <dgm:pt modelId="{57B90C03-FB89-40A9-AFEA-2C7AAC4427E0}" type="sibTrans" cxnId="{5486BF38-E9D6-46B1-8C4A-8CB3AA66EEA3}">
      <dgm:prSet/>
      <dgm:spPr/>
      <dgm:t>
        <a:bodyPr/>
        <a:lstStyle/>
        <a:p>
          <a:endParaRPr lang="en-US"/>
        </a:p>
      </dgm:t>
    </dgm:pt>
    <dgm:pt modelId="{73F67B9C-D242-4090-9E47-D304D7FDBAE3}">
      <dgm:prSet/>
      <dgm:spPr/>
      <dgm:t>
        <a:bodyPr/>
        <a:lstStyle/>
        <a:p>
          <a:r>
            <a:rPr lang="en-US"/>
            <a:t>Teléfono: 2212671849</a:t>
          </a:r>
        </a:p>
      </dgm:t>
    </dgm:pt>
    <dgm:pt modelId="{5DB46FF9-6ED3-45EC-83A2-53EE5401E2EB}" type="parTrans" cxnId="{FDCE4784-2D86-4E9D-91C0-D21E092D620B}">
      <dgm:prSet/>
      <dgm:spPr/>
      <dgm:t>
        <a:bodyPr/>
        <a:lstStyle/>
        <a:p>
          <a:endParaRPr lang="en-US"/>
        </a:p>
      </dgm:t>
    </dgm:pt>
    <dgm:pt modelId="{B0718222-4988-45B9-89F3-66BC00D7EB90}" type="sibTrans" cxnId="{FDCE4784-2D86-4E9D-91C0-D21E092D620B}">
      <dgm:prSet/>
      <dgm:spPr/>
      <dgm:t>
        <a:bodyPr/>
        <a:lstStyle/>
        <a:p>
          <a:endParaRPr lang="en-US"/>
        </a:p>
      </dgm:t>
    </dgm:pt>
    <dgm:pt modelId="{26ACE843-9826-46F5-B156-C315B8E147C9}" type="pres">
      <dgm:prSet presAssocID="{9104B8DA-9B17-411F-AC68-84B9B2DF1E24}" presName="root" presStyleCnt="0">
        <dgm:presLayoutVars>
          <dgm:dir/>
          <dgm:resizeHandles val="exact"/>
        </dgm:presLayoutVars>
      </dgm:prSet>
      <dgm:spPr/>
    </dgm:pt>
    <dgm:pt modelId="{759B4828-F658-4374-BC14-721C767F9466}" type="pres">
      <dgm:prSet presAssocID="{DB477567-5870-461D-B753-3983B12002AC}" presName="compNode" presStyleCnt="0"/>
      <dgm:spPr/>
    </dgm:pt>
    <dgm:pt modelId="{9A09217D-7D21-400D-B93C-DAB4FB18A69E}" type="pres">
      <dgm:prSet presAssocID="{DB477567-5870-461D-B753-3983B12002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0E9D6833-D299-4A09-91F3-36AF4E524367}" type="pres">
      <dgm:prSet presAssocID="{DB477567-5870-461D-B753-3983B12002AC}" presName="spaceRect" presStyleCnt="0"/>
      <dgm:spPr/>
    </dgm:pt>
    <dgm:pt modelId="{3ECD1D2B-19D7-4098-B605-1163B8D38DFF}" type="pres">
      <dgm:prSet presAssocID="{DB477567-5870-461D-B753-3983B12002AC}" presName="textRect" presStyleLbl="revTx" presStyleIdx="0" presStyleCnt="3">
        <dgm:presLayoutVars>
          <dgm:chMax val="1"/>
          <dgm:chPref val="1"/>
        </dgm:presLayoutVars>
      </dgm:prSet>
      <dgm:spPr/>
    </dgm:pt>
    <dgm:pt modelId="{F5965412-FA59-46ED-A4A5-79800D69E9E7}" type="pres">
      <dgm:prSet presAssocID="{983A76DF-0383-4A25-B6C0-B7818C02C714}" presName="sibTrans" presStyleCnt="0"/>
      <dgm:spPr/>
    </dgm:pt>
    <dgm:pt modelId="{88D5D0A6-04ED-4AE8-B56A-ACF5FD2DAF86}" type="pres">
      <dgm:prSet presAssocID="{CBBEAAE3-67C1-4A3D-BDF3-C03D05A82100}" presName="compNode" presStyleCnt="0"/>
      <dgm:spPr/>
    </dgm:pt>
    <dgm:pt modelId="{E21626DA-B187-4C68-B100-811CC2E412AC}" type="pres">
      <dgm:prSet presAssocID="{CBBEAAE3-67C1-4A3D-BDF3-C03D05A821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iar"/>
        </a:ext>
      </dgm:extLst>
    </dgm:pt>
    <dgm:pt modelId="{725EDD6A-A740-47D5-98E2-C2B139F73D95}" type="pres">
      <dgm:prSet presAssocID="{CBBEAAE3-67C1-4A3D-BDF3-C03D05A82100}" presName="spaceRect" presStyleCnt="0"/>
      <dgm:spPr/>
    </dgm:pt>
    <dgm:pt modelId="{D4EBF08F-430F-4FC9-A356-868E31A61CC1}" type="pres">
      <dgm:prSet presAssocID="{CBBEAAE3-67C1-4A3D-BDF3-C03D05A82100}" presName="textRect" presStyleLbl="revTx" presStyleIdx="1" presStyleCnt="3" custScaleX="121155">
        <dgm:presLayoutVars>
          <dgm:chMax val="1"/>
          <dgm:chPref val="1"/>
        </dgm:presLayoutVars>
      </dgm:prSet>
      <dgm:spPr/>
    </dgm:pt>
    <dgm:pt modelId="{4E6A200C-0365-40B5-A36F-C1E12D90296E}" type="pres">
      <dgm:prSet presAssocID="{57B90C03-FB89-40A9-AFEA-2C7AAC4427E0}" presName="sibTrans" presStyleCnt="0"/>
      <dgm:spPr/>
    </dgm:pt>
    <dgm:pt modelId="{96D9E0BB-FAD9-4527-A698-F76C0CDB55E9}" type="pres">
      <dgm:prSet presAssocID="{73F67B9C-D242-4090-9E47-D304D7FDBAE3}" presName="compNode" presStyleCnt="0"/>
      <dgm:spPr/>
    </dgm:pt>
    <dgm:pt modelId="{98552CE0-EE5E-46C1-A475-DDE203C4A41A}" type="pres">
      <dgm:prSet presAssocID="{73F67B9C-D242-4090-9E47-D304D7FDB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ricular"/>
        </a:ext>
      </dgm:extLst>
    </dgm:pt>
    <dgm:pt modelId="{694125A3-0B07-48F0-94A2-CA863D63F687}" type="pres">
      <dgm:prSet presAssocID="{73F67B9C-D242-4090-9E47-D304D7FDBAE3}" presName="spaceRect" presStyleCnt="0"/>
      <dgm:spPr/>
    </dgm:pt>
    <dgm:pt modelId="{B8167220-5B09-4A11-8F57-CB0AF5C1FA38}" type="pres">
      <dgm:prSet presAssocID="{73F67B9C-D242-4090-9E47-D304D7FDB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A470029-8D1C-4CA9-BDDF-7416D208F7B8}" type="presOf" srcId="{CBBEAAE3-67C1-4A3D-BDF3-C03D05A82100}" destId="{D4EBF08F-430F-4FC9-A356-868E31A61CC1}" srcOrd="0" destOrd="0" presId="urn:microsoft.com/office/officeart/2018/2/layout/IconLabelList"/>
    <dgm:cxn modelId="{5F04E22E-D5F5-4305-98BD-2F23480B6176}" type="presOf" srcId="{DB477567-5870-461D-B753-3983B12002AC}" destId="{3ECD1D2B-19D7-4098-B605-1163B8D38DFF}" srcOrd="0" destOrd="0" presId="urn:microsoft.com/office/officeart/2018/2/layout/IconLabelList"/>
    <dgm:cxn modelId="{5486BF38-E9D6-46B1-8C4A-8CB3AA66EEA3}" srcId="{9104B8DA-9B17-411F-AC68-84B9B2DF1E24}" destId="{CBBEAAE3-67C1-4A3D-BDF3-C03D05A82100}" srcOrd="1" destOrd="0" parTransId="{D70E792E-71CD-44C2-80CB-93BFB807E9C2}" sibTransId="{57B90C03-FB89-40A9-AFEA-2C7AAC4427E0}"/>
    <dgm:cxn modelId="{83996841-C3AC-451E-9879-207AA54E6FEF}" srcId="{9104B8DA-9B17-411F-AC68-84B9B2DF1E24}" destId="{DB477567-5870-461D-B753-3983B12002AC}" srcOrd="0" destOrd="0" parTransId="{ACCDE023-9E40-475F-9B0F-F6EDD2EC9683}" sibTransId="{983A76DF-0383-4A25-B6C0-B7818C02C714}"/>
    <dgm:cxn modelId="{FDCE4784-2D86-4E9D-91C0-D21E092D620B}" srcId="{9104B8DA-9B17-411F-AC68-84B9B2DF1E24}" destId="{73F67B9C-D242-4090-9E47-D304D7FDBAE3}" srcOrd="2" destOrd="0" parTransId="{5DB46FF9-6ED3-45EC-83A2-53EE5401E2EB}" sibTransId="{B0718222-4988-45B9-89F3-66BC00D7EB90}"/>
    <dgm:cxn modelId="{55DCC8DE-2BD3-469B-9CB8-B6777C064D80}" type="presOf" srcId="{9104B8DA-9B17-411F-AC68-84B9B2DF1E24}" destId="{26ACE843-9826-46F5-B156-C315B8E147C9}" srcOrd="0" destOrd="0" presId="urn:microsoft.com/office/officeart/2018/2/layout/IconLabelList"/>
    <dgm:cxn modelId="{4ACEC2E6-A905-43B5-92D7-FEB1B9941E08}" type="presOf" srcId="{73F67B9C-D242-4090-9E47-D304D7FDBAE3}" destId="{B8167220-5B09-4A11-8F57-CB0AF5C1FA38}" srcOrd="0" destOrd="0" presId="urn:microsoft.com/office/officeart/2018/2/layout/IconLabelList"/>
    <dgm:cxn modelId="{34EF2A20-5C7A-4EBB-B3D1-C06200006E09}" type="presParOf" srcId="{26ACE843-9826-46F5-B156-C315B8E147C9}" destId="{759B4828-F658-4374-BC14-721C767F9466}" srcOrd="0" destOrd="0" presId="urn:microsoft.com/office/officeart/2018/2/layout/IconLabelList"/>
    <dgm:cxn modelId="{539D2357-544D-4D08-B837-19D291B41843}" type="presParOf" srcId="{759B4828-F658-4374-BC14-721C767F9466}" destId="{9A09217D-7D21-400D-B93C-DAB4FB18A69E}" srcOrd="0" destOrd="0" presId="urn:microsoft.com/office/officeart/2018/2/layout/IconLabelList"/>
    <dgm:cxn modelId="{AE8AD4E3-ABCB-4015-BDF4-AC8C0F111796}" type="presParOf" srcId="{759B4828-F658-4374-BC14-721C767F9466}" destId="{0E9D6833-D299-4A09-91F3-36AF4E524367}" srcOrd="1" destOrd="0" presId="urn:microsoft.com/office/officeart/2018/2/layout/IconLabelList"/>
    <dgm:cxn modelId="{4587A7C8-2C03-4CD4-887A-900CF572ADAE}" type="presParOf" srcId="{759B4828-F658-4374-BC14-721C767F9466}" destId="{3ECD1D2B-19D7-4098-B605-1163B8D38DFF}" srcOrd="2" destOrd="0" presId="urn:microsoft.com/office/officeart/2018/2/layout/IconLabelList"/>
    <dgm:cxn modelId="{C2460902-C93A-4F48-836B-99EEA5BB444A}" type="presParOf" srcId="{26ACE843-9826-46F5-B156-C315B8E147C9}" destId="{F5965412-FA59-46ED-A4A5-79800D69E9E7}" srcOrd="1" destOrd="0" presId="urn:microsoft.com/office/officeart/2018/2/layout/IconLabelList"/>
    <dgm:cxn modelId="{32584D62-5DD1-4B26-A65B-F1B59072C4F1}" type="presParOf" srcId="{26ACE843-9826-46F5-B156-C315B8E147C9}" destId="{88D5D0A6-04ED-4AE8-B56A-ACF5FD2DAF86}" srcOrd="2" destOrd="0" presId="urn:microsoft.com/office/officeart/2018/2/layout/IconLabelList"/>
    <dgm:cxn modelId="{2FB1DDB7-4275-4748-B591-615F44B294C2}" type="presParOf" srcId="{88D5D0A6-04ED-4AE8-B56A-ACF5FD2DAF86}" destId="{E21626DA-B187-4C68-B100-811CC2E412AC}" srcOrd="0" destOrd="0" presId="urn:microsoft.com/office/officeart/2018/2/layout/IconLabelList"/>
    <dgm:cxn modelId="{DE5959E1-AF80-4B99-8472-A94B3F879909}" type="presParOf" srcId="{88D5D0A6-04ED-4AE8-B56A-ACF5FD2DAF86}" destId="{725EDD6A-A740-47D5-98E2-C2B139F73D95}" srcOrd="1" destOrd="0" presId="urn:microsoft.com/office/officeart/2018/2/layout/IconLabelList"/>
    <dgm:cxn modelId="{D22B863C-FEEB-4D89-A282-E4F9B73E869B}" type="presParOf" srcId="{88D5D0A6-04ED-4AE8-B56A-ACF5FD2DAF86}" destId="{D4EBF08F-430F-4FC9-A356-868E31A61CC1}" srcOrd="2" destOrd="0" presId="urn:microsoft.com/office/officeart/2018/2/layout/IconLabelList"/>
    <dgm:cxn modelId="{220C53D6-D375-49A7-9FEF-7F6D91D102BE}" type="presParOf" srcId="{26ACE843-9826-46F5-B156-C315B8E147C9}" destId="{4E6A200C-0365-40B5-A36F-C1E12D90296E}" srcOrd="3" destOrd="0" presId="urn:microsoft.com/office/officeart/2018/2/layout/IconLabelList"/>
    <dgm:cxn modelId="{F1FCED63-6CA0-4C99-8717-668C0F7F2947}" type="presParOf" srcId="{26ACE843-9826-46F5-B156-C315B8E147C9}" destId="{96D9E0BB-FAD9-4527-A698-F76C0CDB55E9}" srcOrd="4" destOrd="0" presId="urn:microsoft.com/office/officeart/2018/2/layout/IconLabelList"/>
    <dgm:cxn modelId="{20AEAF30-E084-48DB-ADC6-F4B5C2EF4AC7}" type="presParOf" srcId="{96D9E0BB-FAD9-4527-A698-F76C0CDB55E9}" destId="{98552CE0-EE5E-46C1-A475-DDE203C4A41A}" srcOrd="0" destOrd="0" presId="urn:microsoft.com/office/officeart/2018/2/layout/IconLabelList"/>
    <dgm:cxn modelId="{5CE42ECE-9215-4C55-9D10-49B761753D78}" type="presParOf" srcId="{96D9E0BB-FAD9-4527-A698-F76C0CDB55E9}" destId="{694125A3-0B07-48F0-94A2-CA863D63F687}" srcOrd="1" destOrd="0" presId="urn:microsoft.com/office/officeart/2018/2/layout/IconLabelList"/>
    <dgm:cxn modelId="{77E8249A-BD63-486B-B397-E87F1DD1174E}" type="presParOf" srcId="{96D9E0BB-FAD9-4527-A698-F76C0CDB55E9}" destId="{B8167220-5B09-4A11-8F57-CB0AF5C1FA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FF6C6-9E03-40CF-BDBC-E718C835F502}">
      <dsp:nvSpPr>
        <dsp:cNvPr id="0" name=""/>
        <dsp:cNvSpPr/>
      </dsp:nvSpPr>
      <dsp:spPr>
        <a:xfrm>
          <a:off x="491490" y="987440"/>
          <a:ext cx="803671" cy="803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BB53E-3952-4D5C-85AE-8D58CD9D33EC}">
      <dsp:nvSpPr>
        <dsp:cNvPr id="0" name=""/>
        <dsp:cNvSpPr/>
      </dsp:nvSpPr>
      <dsp:spPr>
        <a:xfrm>
          <a:off x="357" y="205907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Nombre: LUIS CASTRO NAVA</a:t>
          </a:r>
          <a:endParaRPr lang="en-US" sz="1100" kern="1200"/>
        </a:p>
      </dsp:txBody>
      <dsp:txXfrm>
        <a:off x="357" y="2059075"/>
        <a:ext cx="1785937" cy="714375"/>
      </dsp:txXfrm>
    </dsp:sp>
    <dsp:sp modelId="{9F705621-AFD1-4DE5-AFBB-E9DE444C1DF1}">
      <dsp:nvSpPr>
        <dsp:cNvPr id="0" name=""/>
        <dsp:cNvSpPr/>
      </dsp:nvSpPr>
      <dsp:spPr>
        <a:xfrm>
          <a:off x="2589967" y="987440"/>
          <a:ext cx="803671" cy="803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66820-A72F-4D70-B95A-8E27437F912B}">
      <dsp:nvSpPr>
        <dsp:cNvPr id="0" name=""/>
        <dsp:cNvSpPr/>
      </dsp:nvSpPr>
      <dsp:spPr>
        <a:xfrm>
          <a:off x="2098834" y="205907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Email: luis.castron@alumno.buap.mx </a:t>
          </a:r>
          <a:endParaRPr lang="en-US" sz="1100" kern="1200"/>
        </a:p>
      </dsp:txBody>
      <dsp:txXfrm>
        <a:off x="2098834" y="2059075"/>
        <a:ext cx="1785937" cy="714375"/>
      </dsp:txXfrm>
    </dsp:sp>
    <dsp:sp modelId="{4ADDBC39-DC3D-40B6-9780-002B2CDEC737}">
      <dsp:nvSpPr>
        <dsp:cNvPr id="0" name=""/>
        <dsp:cNvSpPr/>
      </dsp:nvSpPr>
      <dsp:spPr>
        <a:xfrm>
          <a:off x="4688443" y="987440"/>
          <a:ext cx="803671" cy="803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596FB-F6E1-4992-878A-EEC8C2C8374E}">
      <dsp:nvSpPr>
        <dsp:cNvPr id="0" name=""/>
        <dsp:cNvSpPr/>
      </dsp:nvSpPr>
      <dsp:spPr>
        <a:xfrm>
          <a:off x="4197310" y="205907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Teléfono: 8110502639</a:t>
          </a:r>
          <a:endParaRPr lang="en-US" sz="1100" kern="1200"/>
        </a:p>
      </dsp:txBody>
      <dsp:txXfrm>
        <a:off x="4197310" y="2059075"/>
        <a:ext cx="1785937" cy="714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C14B8-D40C-40C4-9980-5E8707E8F88E}">
      <dsp:nvSpPr>
        <dsp:cNvPr id="0" name=""/>
        <dsp:cNvSpPr/>
      </dsp:nvSpPr>
      <dsp:spPr>
        <a:xfrm>
          <a:off x="0" y="1836"/>
          <a:ext cx="59836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173F28-976C-4D90-8FF6-5297903B7F25}">
      <dsp:nvSpPr>
        <dsp:cNvPr id="0" name=""/>
        <dsp:cNvSpPr/>
      </dsp:nvSpPr>
      <dsp:spPr>
        <a:xfrm>
          <a:off x="0" y="1836"/>
          <a:ext cx="5983606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Nombre: Juan Pablo Mendoza Armas</a:t>
          </a:r>
        </a:p>
      </dsp:txBody>
      <dsp:txXfrm>
        <a:off x="0" y="1836"/>
        <a:ext cx="5983606" cy="1252406"/>
      </dsp:txXfrm>
    </dsp:sp>
    <dsp:sp modelId="{EEF5977E-DBBE-447C-89D3-04A8A6A3A91D}">
      <dsp:nvSpPr>
        <dsp:cNvPr id="0" name=""/>
        <dsp:cNvSpPr/>
      </dsp:nvSpPr>
      <dsp:spPr>
        <a:xfrm>
          <a:off x="0" y="1254242"/>
          <a:ext cx="59836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C599D1-F05C-4F2C-997D-BF813A3244E7}">
      <dsp:nvSpPr>
        <dsp:cNvPr id="0" name=""/>
        <dsp:cNvSpPr/>
      </dsp:nvSpPr>
      <dsp:spPr>
        <a:xfrm>
          <a:off x="0" y="1254242"/>
          <a:ext cx="5983606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Email: juan.mendozaar@alumno.buap.mx</a:t>
          </a:r>
        </a:p>
      </dsp:txBody>
      <dsp:txXfrm>
        <a:off x="0" y="1254242"/>
        <a:ext cx="5983606" cy="1252406"/>
      </dsp:txXfrm>
    </dsp:sp>
    <dsp:sp modelId="{59140D87-5B0B-4AC8-96CA-B6479E83240A}">
      <dsp:nvSpPr>
        <dsp:cNvPr id="0" name=""/>
        <dsp:cNvSpPr/>
      </dsp:nvSpPr>
      <dsp:spPr>
        <a:xfrm>
          <a:off x="0" y="2506648"/>
          <a:ext cx="59836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F5A392-928F-4A84-BA40-11AE606DEED0}">
      <dsp:nvSpPr>
        <dsp:cNvPr id="0" name=""/>
        <dsp:cNvSpPr/>
      </dsp:nvSpPr>
      <dsp:spPr>
        <a:xfrm>
          <a:off x="0" y="2506648"/>
          <a:ext cx="5983606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Teléfono: 228 177 6285</a:t>
          </a:r>
        </a:p>
      </dsp:txBody>
      <dsp:txXfrm>
        <a:off x="0" y="2506648"/>
        <a:ext cx="5983606" cy="1252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D73AB-EA71-4282-8EF0-AFD851A1B7AD}">
      <dsp:nvSpPr>
        <dsp:cNvPr id="0" name=""/>
        <dsp:cNvSpPr/>
      </dsp:nvSpPr>
      <dsp:spPr>
        <a:xfrm>
          <a:off x="0" y="1632"/>
          <a:ext cx="59779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098358-AAAE-4C3F-856D-8E01F6E975A1}">
      <dsp:nvSpPr>
        <dsp:cNvPr id="0" name=""/>
        <dsp:cNvSpPr/>
      </dsp:nvSpPr>
      <dsp:spPr>
        <a:xfrm>
          <a:off x="0" y="1632"/>
          <a:ext cx="5977938" cy="1113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Nombre: VICTOR Manuel ROSALES ZAYAS</a:t>
          </a:r>
        </a:p>
      </dsp:txBody>
      <dsp:txXfrm>
        <a:off x="0" y="1632"/>
        <a:ext cx="5977938" cy="1113160"/>
      </dsp:txXfrm>
    </dsp:sp>
    <dsp:sp modelId="{45223657-4F15-4A8F-AE92-2F1D18453B41}">
      <dsp:nvSpPr>
        <dsp:cNvPr id="0" name=""/>
        <dsp:cNvSpPr/>
      </dsp:nvSpPr>
      <dsp:spPr>
        <a:xfrm>
          <a:off x="0" y="1114793"/>
          <a:ext cx="59779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D21338-BE42-4F66-AF7C-736F07A29106}">
      <dsp:nvSpPr>
        <dsp:cNvPr id="0" name=""/>
        <dsp:cNvSpPr/>
      </dsp:nvSpPr>
      <dsp:spPr>
        <a:xfrm>
          <a:off x="0" y="1114793"/>
          <a:ext cx="5977938" cy="1113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Email: victor.rosalesz@alumno.buap.mx</a:t>
          </a:r>
        </a:p>
      </dsp:txBody>
      <dsp:txXfrm>
        <a:off x="0" y="1114793"/>
        <a:ext cx="5977938" cy="1113160"/>
      </dsp:txXfrm>
    </dsp:sp>
    <dsp:sp modelId="{CC044923-C273-4302-AA48-90DAF9EA0C59}">
      <dsp:nvSpPr>
        <dsp:cNvPr id="0" name=""/>
        <dsp:cNvSpPr/>
      </dsp:nvSpPr>
      <dsp:spPr>
        <a:xfrm>
          <a:off x="0" y="2227953"/>
          <a:ext cx="59779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9ABF84-7247-4C83-8915-1733EED3C6EF}">
      <dsp:nvSpPr>
        <dsp:cNvPr id="0" name=""/>
        <dsp:cNvSpPr/>
      </dsp:nvSpPr>
      <dsp:spPr>
        <a:xfrm>
          <a:off x="0" y="2227953"/>
          <a:ext cx="5977938" cy="1113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Teléfono: 222 441 5653</a:t>
          </a:r>
        </a:p>
      </dsp:txBody>
      <dsp:txXfrm>
        <a:off x="0" y="2227953"/>
        <a:ext cx="5977938" cy="1113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9217D-7D21-400D-B93C-DAB4FB18A69E}">
      <dsp:nvSpPr>
        <dsp:cNvPr id="0" name=""/>
        <dsp:cNvSpPr/>
      </dsp:nvSpPr>
      <dsp:spPr>
        <a:xfrm>
          <a:off x="505822" y="83074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D1D2B-19D7-4098-B605-1163B8D38DFF}">
      <dsp:nvSpPr>
        <dsp:cNvPr id="0" name=""/>
        <dsp:cNvSpPr/>
      </dsp:nvSpPr>
      <dsp:spPr>
        <a:xfrm>
          <a:off x="10822" y="19109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Nombre: VICENTE ZAVALETA SANCHEZ</a:t>
          </a:r>
        </a:p>
      </dsp:txBody>
      <dsp:txXfrm>
        <a:off x="10822" y="1910914"/>
        <a:ext cx="1800000" cy="720000"/>
      </dsp:txXfrm>
    </dsp:sp>
    <dsp:sp modelId="{E21626DA-B187-4C68-B100-811CC2E412AC}">
      <dsp:nvSpPr>
        <dsp:cNvPr id="0" name=""/>
        <dsp:cNvSpPr/>
      </dsp:nvSpPr>
      <dsp:spPr>
        <a:xfrm>
          <a:off x="2811217" y="83074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BF08F-430F-4FC9-A356-868E31A61CC1}">
      <dsp:nvSpPr>
        <dsp:cNvPr id="0" name=""/>
        <dsp:cNvSpPr/>
      </dsp:nvSpPr>
      <dsp:spPr>
        <a:xfrm>
          <a:off x="2125822" y="1910914"/>
          <a:ext cx="2180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Email: vicente.zavaletas@alumno.buap.mx</a:t>
          </a:r>
        </a:p>
      </dsp:txBody>
      <dsp:txXfrm>
        <a:off x="2125822" y="1910914"/>
        <a:ext cx="2180789" cy="720000"/>
      </dsp:txXfrm>
    </dsp:sp>
    <dsp:sp modelId="{98552CE0-EE5E-46C1-A475-DDE203C4A41A}">
      <dsp:nvSpPr>
        <dsp:cNvPr id="0" name=""/>
        <dsp:cNvSpPr/>
      </dsp:nvSpPr>
      <dsp:spPr>
        <a:xfrm>
          <a:off x="5116612" y="83074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67220-5B09-4A11-8F57-CB0AF5C1FA38}">
      <dsp:nvSpPr>
        <dsp:cNvPr id="0" name=""/>
        <dsp:cNvSpPr/>
      </dsp:nvSpPr>
      <dsp:spPr>
        <a:xfrm>
          <a:off x="4621612" y="19109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Teléfono: 2212671849</a:t>
          </a:r>
        </a:p>
      </dsp:txBody>
      <dsp:txXfrm>
        <a:off x="4621612" y="191091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2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9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9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3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8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8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1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4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8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8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06A982-0122-8C75-AFE0-78824C33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r="7001"/>
          <a:stretch/>
        </p:blipFill>
        <p:spPr>
          <a:xfrm>
            <a:off x="20" y="3579"/>
            <a:ext cx="6014565" cy="6854421"/>
          </a:xfrm>
          <a:prstGeom prst="rect">
            <a:avLst/>
          </a:prstGeom>
          <a:noFill/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543" y="1480782"/>
            <a:ext cx="3971498" cy="38964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FREDDY</a:t>
            </a:r>
          </a:p>
        </p:txBody>
      </p:sp>
      <p:pic>
        <p:nvPicPr>
          <p:cNvPr id="4" name="Picture 3" descr="Hexagonal background with blue neon lights">
            <a:extLst>
              <a:ext uri="{FF2B5EF4-FFF2-40B4-BE49-F238E27FC236}">
                <a16:creationId xmlns:a16="http://schemas.microsoft.com/office/drawing/2014/main" id="{914E3E80-1A38-9C14-DA23-A85D8F293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967F6841-E423-50A2-2F36-56AC980DA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Nombre: Freddy García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Email: alfredo.garcias@alumno.buap.mx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Teléfono: 2224237171</a:t>
            </a:r>
          </a:p>
          <a:p>
            <a:pPr>
              <a:lnSpc>
                <a:spcPct val="100000"/>
              </a:lnSpc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1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VICENTE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5377CC-8C5A-59C9-8E20-86B72E8DB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90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6" name="Subtítulo 2">
            <a:extLst>
              <a:ext uri="{FF2B5EF4-FFF2-40B4-BE49-F238E27FC236}">
                <a16:creationId xmlns:a16="http://schemas.microsoft.com/office/drawing/2014/main" id="{78194CBF-61D6-5FE5-3AE9-2CDCA957F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788499"/>
              </p:ext>
            </p:extLst>
          </p:nvPr>
        </p:nvGraphicFramePr>
        <p:xfrm>
          <a:off x="5117308" y="2407436"/>
          <a:ext cx="6432434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00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LUIS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4BF62C-8ADB-8590-8676-69E499E71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4" r="4870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48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2" name="Subtítulo 2">
            <a:extLst>
              <a:ext uri="{FF2B5EF4-FFF2-40B4-BE49-F238E27FC236}">
                <a16:creationId xmlns:a16="http://schemas.microsoft.com/office/drawing/2014/main" id="{3AF339A1-919A-B1D8-54BC-3D7F0F1D3C56}"/>
              </a:ext>
            </a:extLst>
          </p:cNvPr>
          <p:cNvGraphicFramePr/>
          <p:nvPr/>
        </p:nvGraphicFramePr>
        <p:xfrm>
          <a:off x="5172074" y="2108201"/>
          <a:ext cx="598360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325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EC4E7B-4C2B-BF93-CD6F-2ACC7F402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938" b="39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ABRAHAM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ítulo 2">
            <a:extLst>
              <a:ext uri="{FF2B5EF4-FFF2-40B4-BE49-F238E27FC236}">
                <a16:creationId xmlns:a16="http://schemas.microsoft.com/office/drawing/2014/main" id="{9C9A22E5-7284-6C27-2B33-694E8BB8C1D3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Nombre: ABRAHAM COAGTLE TEMIS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Email: abraham.coagtle@alumno.buap.mx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Teléfono: 2731327748</a:t>
            </a:r>
          </a:p>
          <a:p>
            <a:pPr>
              <a:lnSpc>
                <a:spcPct val="10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35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PILAR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ítulo 2">
            <a:extLst>
              <a:ext uri="{FF2B5EF4-FFF2-40B4-BE49-F238E27FC236}">
                <a16:creationId xmlns:a16="http://schemas.microsoft.com/office/drawing/2014/main" id="{F4DFD177-4C47-DC61-E47A-A33C78D0B8B8}"/>
              </a:ext>
            </a:extLst>
          </p:cNvPr>
          <p:cNvSpPr txBox="1">
            <a:spLocks/>
          </p:cNvSpPr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Nombre: PILAR HERNANDEZ ZAMBRANO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Email: pilar.hernandezz@alumno.buap.mx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Teléfono: 201929897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647965-508F-288E-30E4-EFAC59C81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4" r="3992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1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JUAN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7B96EA-0381-28F6-62F1-348A6D2D4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7" r="156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88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7" name="Subtítulo 2">
            <a:extLst>
              <a:ext uri="{FF2B5EF4-FFF2-40B4-BE49-F238E27FC236}">
                <a16:creationId xmlns:a16="http://schemas.microsoft.com/office/drawing/2014/main" id="{DED88DEC-4284-68B8-3009-E3163C02A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310861"/>
              </p:ext>
            </p:extLst>
          </p:nvPr>
        </p:nvGraphicFramePr>
        <p:xfrm>
          <a:off x="5172074" y="2108201"/>
          <a:ext cx="598360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831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YOSS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C98BF40C-005D-0557-3100-87E9C8C938FC}"/>
              </a:ext>
            </a:extLst>
          </p:cNvPr>
          <p:cNvSpPr txBox="1">
            <a:spLocks/>
          </p:cNvSpPr>
          <p:nvPr/>
        </p:nvSpPr>
        <p:spPr>
          <a:xfrm>
            <a:off x="382556" y="2639380"/>
            <a:ext cx="4422710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Nombre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YOSSELIN PABLO RUIZ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 yosselin.pablo@alumno.buap.mx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Teléfono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2288358188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E0CBC8-841A-5A44-E73E-60FE73FB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6" y="643466"/>
            <a:ext cx="5225621" cy="522562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670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40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3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14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ESTEFANIA</a:t>
            </a:r>
          </a:p>
        </p:txBody>
      </p:sp>
      <p:cxnSp>
        <p:nvCxnSpPr>
          <p:cNvPr id="43" name="Straight Connector 3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C21C3192-7566-2589-B257-52EFAA30E589}"/>
              </a:ext>
            </a:extLst>
          </p:cNvPr>
          <p:cNvSpPr txBox="1">
            <a:spLocks/>
          </p:cNvSpPr>
          <p:nvPr/>
        </p:nvSpPr>
        <p:spPr>
          <a:xfrm>
            <a:off x="251927" y="2799654"/>
            <a:ext cx="3554963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Nombre</a:t>
            </a:r>
            <a:r>
              <a:rPr lang="en-US" sz="2000" dirty="0">
                <a:solidFill>
                  <a:srgbClr val="FFFFFF"/>
                </a:solidFill>
              </a:rPr>
              <a:t>: ESTEFANIA RODRIGUEZ MARTINEZ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Email: estefania.rodriguezma@alumno.buap.mx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Teléfono</a:t>
            </a:r>
            <a:r>
              <a:rPr lang="en-US" sz="2000" dirty="0">
                <a:solidFill>
                  <a:srgbClr val="FFFFFF"/>
                </a:solidFill>
              </a:rPr>
              <a:t>: 2228669227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210FB4-4438-4259-B154-A530C0E9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38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VICTOR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B71B8B-8A11-C61D-9BE5-2F402A615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2" r="9630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Subtítulo 2">
            <a:extLst>
              <a:ext uri="{FF2B5EF4-FFF2-40B4-BE49-F238E27FC236}">
                <a16:creationId xmlns:a16="http://schemas.microsoft.com/office/drawing/2014/main" id="{D533D530-6C9B-CBDE-FD18-B38540D4A0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408178"/>
              </p:ext>
            </p:extLst>
          </p:nvPr>
        </p:nvGraphicFramePr>
        <p:xfrm>
          <a:off x="5116784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168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87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KEVIN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ítulo 2">
            <a:extLst>
              <a:ext uri="{FF2B5EF4-FFF2-40B4-BE49-F238E27FC236}">
                <a16:creationId xmlns:a16="http://schemas.microsoft.com/office/drawing/2014/main" id="{10F375EA-E31C-6CB9-7919-236B6306568D}"/>
              </a:ext>
            </a:extLst>
          </p:cNvPr>
          <p:cNvSpPr txBox="1">
            <a:spLocks/>
          </p:cNvSpPr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Nombre: KEVIN ARMAS HERNANDEZ 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Email: kevin.armas@alumno.buap.mx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Teléfono: 6141998990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9BDB83-53EA-7438-736E-C03F7DF5A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4" r="1" b="1"/>
          <a:stretch/>
        </p:blipFill>
        <p:spPr>
          <a:xfrm>
            <a:off x="6278486" y="640080"/>
            <a:ext cx="372514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180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205</Words>
  <Application>Microsoft Office PowerPoint</Application>
  <PresentationFormat>Panorámica</PresentationFormat>
  <Paragraphs>40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Franklin Gothic Book</vt:lpstr>
      <vt:lpstr>RetrospectVTI</vt:lpstr>
      <vt:lpstr>FREDDY</vt:lpstr>
      <vt:lpstr>LUIS</vt:lpstr>
      <vt:lpstr>ABRAHAM</vt:lpstr>
      <vt:lpstr>PILAR</vt:lpstr>
      <vt:lpstr>JUAN</vt:lpstr>
      <vt:lpstr>YOSS</vt:lpstr>
      <vt:lpstr>ESTEFANIA</vt:lpstr>
      <vt:lpstr>VICTOR</vt:lpstr>
      <vt:lpstr>KEVIN</vt:lpstr>
      <vt:lpstr>VICENTE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Freddy</dc:title>
  <dc:creator>Vicente Zavaleta Sanchez</dc:creator>
  <cp:lastModifiedBy>Vicente Zavaleta Sanchez</cp:lastModifiedBy>
  <cp:revision>22</cp:revision>
  <dcterms:created xsi:type="dcterms:W3CDTF">2023-10-14T06:05:27Z</dcterms:created>
  <dcterms:modified xsi:type="dcterms:W3CDTF">2023-10-19T02:00:55Z</dcterms:modified>
</cp:coreProperties>
</file>